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6" r:id="rId4"/>
  </p:sldMasterIdLst>
  <p:notesMasterIdLst>
    <p:notesMasterId r:id="rId6"/>
  </p:notesMasterIdLst>
  <p:handoutMasterIdLst>
    <p:handoutMasterId r:id="rId7"/>
  </p:handoutMasterIdLst>
  <p:sldIdLst>
    <p:sldId id="325"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160">
          <p15:clr>
            <a:srgbClr val="A4A3A4"/>
          </p15:clr>
        </p15:guide>
        <p15:guide id="3" orient="horz" pos="287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86377" autoAdjust="0"/>
  </p:normalViewPr>
  <p:slideViewPr>
    <p:cSldViewPr>
      <p:cViewPr varScale="1">
        <p:scale>
          <a:sx n="67" d="100"/>
          <a:sy n="67" d="100"/>
        </p:scale>
        <p:origin x="1284" y="44"/>
      </p:cViewPr>
      <p:guideLst>
        <p:guide orient="horz" pos="2160"/>
        <p:guide pos="2880"/>
      </p:guideLst>
    </p:cSldViewPr>
  </p:slideViewPr>
  <p:outlineViewPr>
    <p:cViewPr>
      <p:scale>
        <a:sx n="33" d="100"/>
        <a:sy n="33" d="100"/>
      </p:scale>
      <p:origin x="0" y="1264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592" y="78"/>
      </p:cViewPr>
      <p:guideLst>
        <p:guide orient="horz" pos="2927"/>
        <p:guide pos="2160"/>
        <p:guide orient="horz" pos="28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537CD8-5A5C-466C-97EF-1C3E28DA8147}" type="doc">
      <dgm:prSet loTypeId="urn:microsoft.com/office/officeart/2005/8/layout/process4" loCatId="process" qsTypeId="urn:microsoft.com/office/officeart/2005/8/quickstyle/simple1" qsCatId="simple" csTypeId="urn:microsoft.com/office/officeart/2005/8/colors/accent0_3" csCatId="mainScheme" phldr="1"/>
      <dgm:spPr/>
      <dgm:t>
        <a:bodyPr/>
        <a:lstStyle/>
        <a:p>
          <a:endParaRPr lang="en-US"/>
        </a:p>
      </dgm:t>
    </dgm:pt>
    <dgm:pt modelId="{B93FADE1-29AF-4A4B-808A-9036F8254804}">
      <dgm:prSet phldrT="[Text]"/>
      <dgm:spPr/>
      <dgm:t>
        <a:bodyPr/>
        <a:lstStyle/>
        <a:p>
          <a:r>
            <a:rPr lang="en-US" dirty="0"/>
            <a:t>1.  Applicant submits completed application</a:t>
          </a:r>
        </a:p>
      </dgm:t>
    </dgm:pt>
    <dgm:pt modelId="{AF725231-B634-45E2-AC9B-DB4330EC4F07}" type="parTrans" cxnId="{453DDA02-FC21-4DA5-8BA4-959A584FAB38}">
      <dgm:prSet/>
      <dgm:spPr/>
      <dgm:t>
        <a:bodyPr/>
        <a:lstStyle/>
        <a:p>
          <a:endParaRPr lang="en-US"/>
        </a:p>
      </dgm:t>
    </dgm:pt>
    <dgm:pt modelId="{85BB37A3-E929-432C-9FB8-3BDFBC8A4099}" type="sibTrans" cxnId="{453DDA02-FC21-4DA5-8BA4-959A584FAB38}">
      <dgm:prSet/>
      <dgm:spPr/>
      <dgm:t>
        <a:bodyPr/>
        <a:lstStyle/>
        <a:p>
          <a:endParaRPr lang="en-US"/>
        </a:p>
      </dgm:t>
    </dgm:pt>
    <dgm:pt modelId="{037038FA-FF5D-4863-BC2F-B5DD80A846A1}">
      <dgm:prSet phldrT="[Text]"/>
      <dgm:spPr/>
      <dgm:t>
        <a:bodyPr/>
        <a:lstStyle/>
        <a:p>
          <a:pPr algn="l"/>
          <a:r>
            <a:rPr lang="en-US" dirty="0"/>
            <a:t>Completed applications </a:t>
          </a:r>
          <a:r>
            <a:rPr lang="en-US"/>
            <a:t>are electronically </a:t>
          </a:r>
          <a:r>
            <a:rPr lang="en-US" dirty="0"/>
            <a:t>signed, all questions have been answered, and all required documents are submitted via the application portal</a:t>
          </a:r>
        </a:p>
      </dgm:t>
    </dgm:pt>
    <dgm:pt modelId="{5FF8BCAB-855D-47A5-BD7D-7338A2C6AA5F}" type="parTrans" cxnId="{8811BF26-D107-42CD-8654-FCBA6984DAE2}">
      <dgm:prSet/>
      <dgm:spPr/>
      <dgm:t>
        <a:bodyPr/>
        <a:lstStyle/>
        <a:p>
          <a:endParaRPr lang="en-US"/>
        </a:p>
      </dgm:t>
    </dgm:pt>
    <dgm:pt modelId="{91E110CD-D145-459D-978E-7CE998840FB8}" type="sibTrans" cxnId="{8811BF26-D107-42CD-8654-FCBA6984DAE2}">
      <dgm:prSet/>
      <dgm:spPr/>
      <dgm:t>
        <a:bodyPr/>
        <a:lstStyle/>
        <a:p>
          <a:endParaRPr lang="en-US"/>
        </a:p>
      </dgm:t>
    </dgm:pt>
    <dgm:pt modelId="{12225282-0D68-477B-9741-4E4E9A13030F}">
      <dgm:prSet phldrT="[Text]"/>
      <dgm:spPr/>
      <dgm:t>
        <a:bodyPr/>
        <a:lstStyle/>
        <a:p>
          <a:r>
            <a:rPr lang="en-US" dirty="0"/>
            <a:t>2.  Staff schedules &amp; conducts a virtual/telephone owner interview with the program eligible owner(s)</a:t>
          </a:r>
        </a:p>
      </dgm:t>
    </dgm:pt>
    <dgm:pt modelId="{F92ACA64-DC6D-4368-89D3-61A9EC79A62E}" type="parTrans" cxnId="{D849EC68-3487-40C2-B580-BCFAB1519874}">
      <dgm:prSet/>
      <dgm:spPr/>
      <dgm:t>
        <a:bodyPr/>
        <a:lstStyle/>
        <a:p>
          <a:endParaRPr lang="en-US"/>
        </a:p>
      </dgm:t>
    </dgm:pt>
    <dgm:pt modelId="{19F1D894-D0CE-4B74-A8C0-8DA58A17A5C9}" type="sibTrans" cxnId="{D849EC68-3487-40C2-B580-BCFAB1519874}">
      <dgm:prSet/>
      <dgm:spPr/>
      <dgm:t>
        <a:bodyPr/>
        <a:lstStyle/>
        <a:p>
          <a:endParaRPr lang="en-US"/>
        </a:p>
      </dgm:t>
    </dgm:pt>
    <dgm:pt modelId="{BE56B02C-B7A3-4D1A-BDD6-C132F576B2DA}">
      <dgm:prSet phldrT="[Text]"/>
      <dgm:spPr/>
      <dgm:t>
        <a:bodyPr/>
        <a:lstStyle/>
        <a:p>
          <a:pPr algn="l"/>
          <a:r>
            <a:rPr lang="en-US" dirty="0"/>
            <a:t>The interview could also include a review of inventory, equipment, other facilities and active job sites, as appropriate</a:t>
          </a:r>
        </a:p>
      </dgm:t>
    </dgm:pt>
    <dgm:pt modelId="{7F324816-4BA2-4C92-A2A8-D054BBF6B6E5}" type="parTrans" cxnId="{2EB17C66-E07C-4C10-8EAD-AC090CE695E9}">
      <dgm:prSet/>
      <dgm:spPr/>
      <dgm:t>
        <a:bodyPr/>
        <a:lstStyle/>
        <a:p>
          <a:endParaRPr lang="en-US"/>
        </a:p>
      </dgm:t>
    </dgm:pt>
    <dgm:pt modelId="{27E9032B-9C9F-4D61-9B4B-90958C36B3B4}" type="sibTrans" cxnId="{2EB17C66-E07C-4C10-8EAD-AC090CE695E9}">
      <dgm:prSet/>
      <dgm:spPr/>
      <dgm:t>
        <a:bodyPr/>
        <a:lstStyle/>
        <a:p>
          <a:endParaRPr lang="en-US"/>
        </a:p>
      </dgm:t>
    </dgm:pt>
    <dgm:pt modelId="{166854A5-4B5C-41B6-A4ED-E4D64F337566}">
      <dgm:prSet phldrT="[Text]"/>
      <dgm:spPr/>
      <dgm:t>
        <a:bodyPr/>
        <a:lstStyle/>
        <a:p>
          <a:r>
            <a:rPr lang="en-US" dirty="0"/>
            <a:t>3.  Staff makes a recommendation to the Kentucky Business Certification Committee</a:t>
          </a:r>
        </a:p>
      </dgm:t>
    </dgm:pt>
    <dgm:pt modelId="{147AD1F1-2D24-4E62-B01C-81D95775D9FF}" type="parTrans" cxnId="{82904005-67A6-4C7B-A960-1F4C3234DDEF}">
      <dgm:prSet/>
      <dgm:spPr/>
      <dgm:t>
        <a:bodyPr/>
        <a:lstStyle/>
        <a:p>
          <a:endParaRPr lang="en-US"/>
        </a:p>
      </dgm:t>
    </dgm:pt>
    <dgm:pt modelId="{9BA1CCD5-069E-41DA-8B50-282A63C75D19}" type="sibTrans" cxnId="{82904005-67A6-4C7B-A960-1F4C3234DDEF}">
      <dgm:prSet/>
      <dgm:spPr/>
      <dgm:t>
        <a:bodyPr/>
        <a:lstStyle/>
        <a:p>
          <a:endParaRPr lang="en-US"/>
        </a:p>
      </dgm:t>
    </dgm:pt>
    <dgm:pt modelId="{CC92B1EE-15C8-488E-AEE5-44F3B3ECAB9A}">
      <dgm:prSet phldrT="[Text]"/>
      <dgm:spPr/>
      <dgm:t>
        <a:bodyPr/>
        <a:lstStyle/>
        <a:p>
          <a:pPr algn="l"/>
          <a:r>
            <a:rPr lang="en-US" dirty="0"/>
            <a:t>The committee has 7 members with procurement, construction and engineering, accounting, military, auditing and legal expertise</a:t>
          </a:r>
        </a:p>
      </dgm:t>
    </dgm:pt>
    <dgm:pt modelId="{01D89C0E-8CE4-4BBF-98C4-AC8D863C36C8}" type="parTrans" cxnId="{895B02E9-1F72-49E6-AAD4-6FD8C6BDD500}">
      <dgm:prSet/>
      <dgm:spPr/>
      <dgm:t>
        <a:bodyPr/>
        <a:lstStyle/>
        <a:p>
          <a:endParaRPr lang="en-US"/>
        </a:p>
      </dgm:t>
    </dgm:pt>
    <dgm:pt modelId="{47669825-5B3F-494B-84B3-077FF5E45CB6}" type="sibTrans" cxnId="{895B02E9-1F72-49E6-AAD4-6FD8C6BDD500}">
      <dgm:prSet/>
      <dgm:spPr/>
      <dgm:t>
        <a:bodyPr/>
        <a:lstStyle/>
        <a:p>
          <a:endParaRPr lang="en-US"/>
        </a:p>
      </dgm:t>
    </dgm:pt>
    <dgm:pt modelId="{0B883C64-93CB-481C-BDD8-6C5F66CE3FB0}">
      <dgm:prSet/>
      <dgm:spPr/>
      <dgm:t>
        <a:bodyPr/>
        <a:lstStyle/>
        <a:p>
          <a:r>
            <a:rPr lang="en-US" dirty="0"/>
            <a:t>4. Business Certification Committee approves, denies or defers the application</a:t>
          </a:r>
        </a:p>
      </dgm:t>
    </dgm:pt>
    <dgm:pt modelId="{746E37D1-A18D-4CF6-8C5B-ABED7628ADB7}" type="parTrans" cxnId="{F17D3B23-B3C8-421A-8B9A-3FB2C3DDA127}">
      <dgm:prSet/>
      <dgm:spPr/>
      <dgm:t>
        <a:bodyPr/>
        <a:lstStyle/>
        <a:p>
          <a:endParaRPr lang="en-US"/>
        </a:p>
      </dgm:t>
    </dgm:pt>
    <dgm:pt modelId="{C4EB573A-72F2-4F8A-AF95-5938ACFA0B83}" type="sibTrans" cxnId="{F17D3B23-B3C8-421A-8B9A-3FB2C3DDA127}">
      <dgm:prSet/>
      <dgm:spPr/>
      <dgm:t>
        <a:bodyPr/>
        <a:lstStyle/>
        <a:p>
          <a:endParaRPr lang="en-US"/>
        </a:p>
      </dgm:t>
    </dgm:pt>
    <dgm:pt modelId="{0AF4782E-B404-48F6-AF8B-9A086779BDA7}">
      <dgm:prSet/>
      <dgm:spPr/>
      <dgm:t>
        <a:bodyPr/>
        <a:lstStyle/>
        <a:p>
          <a:r>
            <a:rPr lang="en-US" dirty="0"/>
            <a:t>Approvals – good for 3 years with annual and 3 year updates required</a:t>
          </a:r>
        </a:p>
      </dgm:t>
    </dgm:pt>
    <dgm:pt modelId="{97F33F43-220A-4B97-B7EC-CF016A237CA7}" type="parTrans" cxnId="{3F3DF347-BD4F-4A1A-9266-28FC222099FC}">
      <dgm:prSet/>
      <dgm:spPr/>
      <dgm:t>
        <a:bodyPr/>
        <a:lstStyle/>
        <a:p>
          <a:endParaRPr lang="en-US"/>
        </a:p>
      </dgm:t>
    </dgm:pt>
    <dgm:pt modelId="{5A4E69F9-3EDF-458F-B8F6-05D3688E942F}" type="sibTrans" cxnId="{3F3DF347-BD4F-4A1A-9266-28FC222099FC}">
      <dgm:prSet/>
      <dgm:spPr/>
      <dgm:t>
        <a:bodyPr/>
        <a:lstStyle/>
        <a:p>
          <a:endParaRPr lang="en-US"/>
        </a:p>
      </dgm:t>
    </dgm:pt>
    <dgm:pt modelId="{27CD7633-57E1-4848-835E-411BCF497CA7}">
      <dgm:prSet/>
      <dgm:spPr/>
      <dgm:t>
        <a:bodyPr/>
        <a:lstStyle/>
        <a:p>
          <a:r>
            <a:rPr lang="en-US" dirty="0"/>
            <a:t>Denials – option to appeal</a:t>
          </a:r>
        </a:p>
      </dgm:t>
    </dgm:pt>
    <dgm:pt modelId="{884B80DF-7069-4C9A-BFAB-D81E706EFB34}" type="parTrans" cxnId="{067286AD-5454-462E-8A39-7B58551726E3}">
      <dgm:prSet/>
      <dgm:spPr/>
      <dgm:t>
        <a:bodyPr/>
        <a:lstStyle/>
        <a:p>
          <a:endParaRPr lang="en-US"/>
        </a:p>
      </dgm:t>
    </dgm:pt>
    <dgm:pt modelId="{6A826A6A-37AA-4BC8-9424-6D62EE6B064E}" type="sibTrans" cxnId="{067286AD-5454-462E-8A39-7B58551726E3}">
      <dgm:prSet/>
      <dgm:spPr/>
      <dgm:t>
        <a:bodyPr/>
        <a:lstStyle/>
        <a:p>
          <a:endParaRPr lang="en-US"/>
        </a:p>
      </dgm:t>
    </dgm:pt>
    <dgm:pt modelId="{09F40BAF-8C9C-4A92-ADE1-0076EE53362E}">
      <dgm:prSet/>
      <dgm:spPr/>
      <dgm:t>
        <a:bodyPr/>
        <a:lstStyle/>
        <a:p>
          <a:r>
            <a:rPr lang="en-US" dirty="0"/>
            <a:t>Deferrals – additional information required</a:t>
          </a:r>
        </a:p>
      </dgm:t>
    </dgm:pt>
    <dgm:pt modelId="{448DE4AB-761F-446B-8B56-612F8699ED64}" type="parTrans" cxnId="{1FE5E30D-9B84-4590-B47C-3AE3749F0674}">
      <dgm:prSet/>
      <dgm:spPr/>
      <dgm:t>
        <a:bodyPr/>
        <a:lstStyle/>
        <a:p>
          <a:endParaRPr lang="en-US"/>
        </a:p>
      </dgm:t>
    </dgm:pt>
    <dgm:pt modelId="{5536D914-A484-44F7-92B0-40240DE894F9}" type="sibTrans" cxnId="{1FE5E30D-9B84-4590-B47C-3AE3749F0674}">
      <dgm:prSet/>
      <dgm:spPr/>
      <dgm:t>
        <a:bodyPr/>
        <a:lstStyle/>
        <a:p>
          <a:endParaRPr lang="en-US"/>
        </a:p>
      </dgm:t>
    </dgm:pt>
    <dgm:pt modelId="{E8885FE8-9C94-4CA5-9307-A854519CD2C9}" type="pres">
      <dgm:prSet presAssocID="{11537CD8-5A5C-466C-97EF-1C3E28DA8147}" presName="Name0" presStyleCnt="0">
        <dgm:presLayoutVars>
          <dgm:dir/>
          <dgm:animLvl val="lvl"/>
          <dgm:resizeHandles val="exact"/>
        </dgm:presLayoutVars>
      </dgm:prSet>
      <dgm:spPr/>
    </dgm:pt>
    <dgm:pt modelId="{175B8EE4-21AE-40DA-8571-C2DE2F0EFAEC}" type="pres">
      <dgm:prSet presAssocID="{0B883C64-93CB-481C-BDD8-6C5F66CE3FB0}" presName="boxAndChildren" presStyleCnt="0"/>
      <dgm:spPr/>
    </dgm:pt>
    <dgm:pt modelId="{F1AD81EE-5BD7-4254-9EC2-C19EA9946054}" type="pres">
      <dgm:prSet presAssocID="{0B883C64-93CB-481C-BDD8-6C5F66CE3FB0}" presName="parentTextBox" presStyleLbl="node1" presStyleIdx="0" presStyleCnt="4"/>
      <dgm:spPr/>
    </dgm:pt>
    <dgm:pt modelId="{9B33F590-59CA-400B-A490-869A8DF04B1C}" type="pres">
      <dgm:prSet presAssocID="{0B883C64-93CB-481C-BDD8-6C5F66CE3FB0}" presName="entireBox" presStyleLbl="node1" presStyleIdx="0" presStyleCnt="4"/>
      <dgm:spPr/>
    </dgm:pt>
    <dgm:pt modelId="{BEEF4F24-C244-463B-8A11-A30DDDBA67E5}" type="pres">
      <dgm:prSet presAssocID="{0B883C64-93CB-481C-BDD8-6C5F66CE3FB0}" presName="descendantBox" presStyleCnt="0"/>
      <dgm:spPr/>
    </dgm:pt>
    <dgm:pt modelId="{FECDC688-B3DE-455B-A7DB-82038A97C2CA}" type="pres">
      <dgm:prSet presAssocID="{0AF4782E-B404-48F6-AF8B-9A086779BDA7}" presName="childTextBox" presStyleLbl="fgAccFollowNode1" presStyleIdx="0" presStyleCnt="6">
        <dgm:presLayoutVars>
          <dgm:bulletEnabled val="1"/>
        </dgm:presLayoutVars>
      </dgm:prSet>
      <dgm:spPr/>
    </dgm:pt>
    <dgm:pt modelId="{D27FC26B-07C2-45AE-B474-600ACEA0F0AB}" type="pres">
      <dgm:prSet presAssocID="{27CD7633-57E1-4848-835E-411BCF497CA7}" presName="childTextBox" presStyleLbl="fgAccFollowNode1" presStyleIdx="1" presStyleCnt="6">
        <dgm:presLayoutVars>
          <dgm:bulletEnabled val="1"/>
        </dgm:presLayoutVars>
      </dgm:prSet>
      <dgm:spPr/>
    </dgm:pt>
    <dgm:pt modelId="{B2402A16-5866-475D-9F35-6EB1CEB9A239}" type="pres">
      <dgm:prSet presAssocID="{09F40BAF-8C9C-4A92-ADE1-0076EE53362E}" presName="childTextBox" presStyleLbl="fgAccFollowNode1" presStyleIdx="2" presStyleCnt="6">
        <dgm:presLayoutVars>
          <dgm:bulletEnabled val="1"/>
        </dgm:presLayoutVars>
      </dgm:prSet>
      <dgm:spPr/>
    </dgm:pt>
    <dgm:pt modelId="{68381113-4C7C-497A-8A8A-B3BBC5F2EFC5}" type="pres">
      <dgm:prSet presAssocID="{9BA1CCD5-069E-41DA-8B50-282A63C75D19}" presName="sp" presStyleCnt="0"/>
      <dgm:spPr/>
    </dgm:pt>
    <dgm:pt modelId="{47E25623-4080-4D8A-A1F7-0DCAB3800A12}" type="pres">
      <dgm:prSet presAssocID="{166854A5-4B5C-41B6-A4ED-E4D64F337566}" presName="arrowAndChildren" presStyleCnt="0"/>
      <dgm:spPr/>
    </dgm:pt>
    <dgm:pt modelId="{A2AEC165-8E00-4B77-8307-2F9B847D0FFA}" type="pres">
      <dgm:prSet presAssocID="{166854A5-4B5C-41B6-A4ED-E4D64F337566}" presName="parentTextArrow" presStyleLbl="node1" presStyleIdx="0" presStyleCnt="4"/>
      <dgm:spPr/>
    </dgm:pt>
    <dgm:pt modelId="{11259870-25E7-4A08-9166-D908B20EE168}" type="pres">
      <dgm:prSet presAssocID="{166854A5-4B5C-41B6-A4ED-E4D64F337566}" presName="arrow" presStyleLbl="node1" presStyleIdx="1" presStyleCnt="4"/>
      <dgm:spPr/>
    </dgm:pt>
    <dgm:pt modelId="{1092DEA8-0142-438D-A6BA-794A7D49056B}" type="pres">
      <dgm:prSet presAssocID="{166854A5-4B5C-41B6-A4ED-E4D64F337566}" presName="descendantArrow" presStyleCnt="0"/>
      <dgm:spPr/>
    </dgm:pt>
    <dgm:pt modelId="{ABEE951F-C401-4F38-85E4-ACAFCDC71556}" type="pres">
      <dgm:prSet presAssocID="{CC92B1EE-15C8-488E-AEE5-44F3B3ECAB9A}" presName="childTextArrow" presStyleLbl="fgAccFollowNode1" presStyleIdx="3" presStyleCnt="6">
        <dgm:presLayoutVars>
          <dgm:bulletEnabled val="1"/>
        </dgm:presLayoutVars>
      </dgm:prSet>
      <dgm:spPr/>
    </dgm:pt>
    <dgm:pt modelId="{437186D0-4113-4FCB-9758-9F6063AC9080}" type="pres">
      <dgm:prSet presAssocID="{19F1D894-D0CE-4B74-A8C0-8DA58A17A5C9}" presName="sp" presStyleCnt="0"/>
      <dgm:spPr/>
    </dgm:pt>
    <dgm:pt modelId="{F582D1DA-89F0-404C-A913-51C9762939A6}" type="pres">
      <dgm:prSet presAssocID="{12225282-0D68-477B-9741-4E4E9A13030F}" presName="arrowAndChildren" presStyleCnt="0"/>
      <dgm:spPr/>
    </dgm:pt>
    <dgm:pt modelId="{8718A202-80B8-4D57-9640-645D71E44DEB}" type="pres">
      <dgm:prSet presAssocID="{12225282-0D68-477B-9741-4E4E9A13030F}" presName="parentTextArrow" presStyleLbl="node1" presStyleIdx="1" presStyleCnt="4"/>
      <dgm:spPr/>
    </dgm:pt>
    <dgm:pt modelId="{93CFB97E-0E70-4EB3-97C8-237238A8944D}" type="pres">
      <dgm:prSet presAssocID="{12225282-0D68-477B-9741-4E4E9A13030F}" presName="arrow" presStyleLbl="node1" presStyleIdx="2" presStyleCnt="4"/>
      <dgm:spPr/>
    </dgm:pt>
    <dgm:pt modelId="{636534D6-37CC-4A9C-AE31-FAC94DE17974}" type="pres">
      <dgm:prSet presAssocID="{12225282-0D68-477B-9741-4E4E9A13030F}" presName="descendantArrow" presStyleCnt="0"/>
      <dgm:spPr/>
    </dgm:pt>
    <dgm:pt modelId="{D0545710-6D45-411F-9AC7-1E0B05ADCABA}" type="pres">
      <dgm:prSet presAssocID="{BE56B02C-B7A3-4D1A-BDD6-C132F576B2DA}" presName="childTextArrow" presStyleLbl="fgAccFollowNode1" presStyleIdx="4" presStyleCnt="6" custLinFactNeighborY="-5790">
        <dgm:presLayoutVars>
          <dgm:bulletEnabled val="1"/>
        </dgm:presLayoutVars>
      </dgm:prSet>
      <dgm:spPr/>
    </dgm:pt>
    <dgm:pt modelId="{11D7B147-9702-4DFC-8C3C-C899E88D252D}" type="pres">
      <dgm:prSet presAssocID="{85BB37A3-E929-432C-9FB8-3BDFBC8A4099}" presName="sp" presStyleCnt="0"/>
      <dgm:spPr/>
    </dgm:pt>
    <dgm:pt modelId="{5AAF9D95-7908-462E-9E6B-627ACC2D5D92}" type="pres">
      <dgm:prSet presAssocID="{B93FADE1-29AF-4A4B-808A-9036F8254804}" presName="arrowAndChildren" presStyleCnt="0"/>
      <dgm:spPr/>
    </dgm:pt>
    <dgm:pt modelId="{F218E83D-EF93-456F-AACD-0B2EA9B98608}" type="pres">
      <dgm:prSet presAssocID="{B93FADE1-29AF-4A4B-808A-9036F8254804}" presName="parentTextArrow" presStyleLbl="node1" presStyleIdx="2" presStyleCnt="4"/>
      <dgm:spPr/>
    </dgm:pt>
    <dgm:pt modelId="{9CFC3A18-654F-4679-9E29-B5D58B4FBBB5}" type="pres">
      <dgm:prSet presAssocID="{B93FADE1-29AF-4A4B-808A-9036F8254804}" presName="arrow" presStyleLbl="node1" presStyleIdx="3" presStyleCnt="4" custLinFactNeighborX="-8824" custLinFactNeighborY="-6347"/>
      <dgm:spPr/>
    </dgm:pt>
    <dgm:pt modelId="{1C5D189D-E178-4222-8DDD-67CC4612A66D}" type="pres">
      <dgm:prSet presAssocID="{B93FADE1-29AF-4A4B-808A-9036F8254804}" presName="descendantArrow" presStyleCnt="0"/>
      <dgm:spPr/>
    </dgm:pt>
    <dgm:pt modelId="{CCAC86CC-8D39-4361-BBE8-9A2FB222B6C4}" type="pres">
      <dgm:prSet presAssocID="{037038FA-FF5D-4863-BC2F-B5DD80A846A1}" presName="childTextArrow" presStyleLbl="fgAccFollowNode1" presStyleIdx="5" presStyleCnt="6">
        <dgm:presLayoutVars>
          <dgm:bulletEnabled val="1"/>
        </dgm:presLayoutVars>
      </dgm:prSet>
      <dgm:spPr/>
    </dgm:pt>
  </dgm:ptLst>
  <dgm:cxnLst>
    <dgm:cxn modelId="{453DDA02-FC21-4DA5-8BA4-959A584FAB38}" srcId="{11537CD8-5A5C-466C-97EF-1C3E28DA8147}" destId="{B93FADE1-29AF-4A4B-808A-9036F8254804}" srcOrd="0" destOrd="0" parTransId="{AF725231-B634-45E2-AC9B-DB4330EC4F07}" sibTransId="{85BB37A3-E929-432C-9FB8-3BDFBC8A4099}"/>
    <dgm:cxn modelId="{82904005-67A6-4C7B-A960-1F4C3234DDEF}" srcId="{11537CD8-5A5C-466C-97EF-1C3E28DA8147}" destId="{166854A5-4B5C-41B6-A4ED-E4D64F337566}" srcOrd="2" destOrd="0" parTransId="{147AD1F1-2D24-4E62-B01C-81D95775D9FF}" sibTransId="{9BA1CCD5-069E-41DA-8B50-282A63C75D19}"/>
    <dgm:cxn modelId="{1FE5E30D-9B84-4590-B47C-3AE3749F0674}" srcId="{0B883C64-93CB-481C-BDD8-6C5F66CE3FB0}" destId="{09F40BAF-8C9C-4A92-ADE1-0076EE53362E}" srcOrd="2" destOrd="0" parTransId="{448DE4AB-761F-446B-8B56-612F8699ED64}" sibTransId="{5536D914-A484-44F7-92B0-40240DE894F9}"/>
    <dgm:cxn modelId="{7B740A15-EC7C-43CE-ADAF-8D92DD42E6E9}" type="presOf" srcId="{166854A5-4B5C-41B6-A4ED-E4D64F337566}" destId="{A2AEC165-8E00-4B77-8307-2F9B847D0FFA}" srcOrd="0" destOrd="0" presId="urn:microsoft.com/office/officeart/2005/8/layout/process4"/>
    <dgm:cxn modelId="{F17D3B23-B3C8-421A-8B9A-3FB2C3DDA127}" srcId="{11537CD8-5A5C-466C-97EF-1C3E28DA8147}" destId="{0B883C64-93CB-481C-BDD8-6C5F66CE3FB0}" srcOrd="3" destOrd="0" parTransId="{746E37D1-A18D-4CF6-8C5B-ABED7628ADB7}" sibTransId="{C4EB573A-72F2-4F8A-AF95-5938ACFA0B83}"/>
    <dgm:cxn modelId="{9DC79723-D27F-4846-B696-6B459BCDA42E}" type="presOf" srcId="{0B883C64-93CB-481C-BDD8-6C5F66CE3FB0}" destId="{9B33F590-59CA-400B-A490-869A8DF04B1C}" srcOrd="1" destOrd="0" presId="urn:microsoft.com/office/officeart/2005/8/layout/process4"/>
    <dgm:cxn modelId="{8811BF26-D107-42CD-8654-FCBA6984DAE2}" srcId="{B93FADE1-29AF-4A4B-808A-9036F8254804}" destId="{037038FA-FF5D-4863-BC2F-B5DD80A846A1}" srcOrd="0" destOrd="0" parTransId="{5FF8BCAB-855D-47A5-BD7D-7338A2C6AA5F}" sibTransId="{91E110CD-D145-459D-978E-7CE998840FB8}"/>
    <dgm:cxn modelId="{29B0482A-8B10-4B51-B06A-B16FAA07E1E8}" type="presOf" srcId="{B93FADE1-29AF-4A4B-808A-9036F8254804}" destId="{9CFC3A18-654F-4679-9E29-B5D58B4FBBB5}" srcOrd="1" destOrd="0" presId="urn:microsoft.com/office/officeart/2005/8/layout/process4"/>
    <dgm:cxn modelId="{2EB17C66-E07C-4C10-8EAD-AC090CE695E9}" srcId="{12225282-0D68-477B-9741-4E4E9A13030F}" destId="{BE56B02C-B7A3-4D1A-BDD6-C132F576B2DA}" srcOrd="0" destOrd="0" parTransId="{7F324816-4BA2-4C92-A2A8-D054BBF6B6E5}" sibTransId="{27E9032B-9C9F-4D61-9B4B-90958C36B3B4}"/>
    <dgm:cxn modelId="{3F3DF347-BD4F-4A1A-9266-28FC222099FC}" srcId="{0B883C64-93CB-481C-BDD8-6C5F66CE3FB0}" destId="{0AF4782E-B404-48F6-AF8B-9A086779BDA7}" srcOrd="0" destOrd="0" parTransId="{97F33F43-220A-4B97-B7EC-CF016A237CA7}" sibTransId="{5A4E69F9-3EDF-458F-B8F6-05D3688E942F}"/>
    <dgm:cxn modelId="{D849EC68-3487-40C2-B580-BCFAB1519874}" srcId="{11537CD8-5A5C-466C-97EF-1C3E28DA8147}" destId="{12225282-0D68-477B-9741-4E4E9A13030F}" srcOrd="1" destOrd="0" parTransId="{F92ACA64-DC6D-4368-89D3-61A9EC79A62E}" sibTransId="{19F1D894-D0CE-4B74-A8C0-8DA58A17A5C9}"/>
    <dgm:cxn modelId="{8610EF51-9648-45E5-B20D-5BF69F5C7983}" type="presOf" srcId="{09F40BAF-8C9C-4A92-ADE1-0076EE53362E}" destId="{B2402A16-5866-475D-9F35-6EB1CEB9A239}" srcOrd="0" destOrd="0" presId="urn:microsoft.com/office/officeart/2005/8/layout/process4"/>
    <dgm:cxn modelId="{B2BD4359-E5EF-41E7-B3D7-7D29DF9B1B25}" type="presOf" srcId="{12225282-0D68-477B-9741-4E4E9A13030F}" destId="{8718A202-80B8-4D57-9640-645D71E44DEB}" srcOrd="0" destOrd="0" presId="urn:microsoft.com/office/officeart/2005/8/layout/process4"/>
    <dgm:cxn modelId="{160EDD85-3C32-4438-B10C-646F8D8708E4}" type="presOf" srcId="{11537CD8-5A5C-466C-97EF-1C3E28DA8147}" destId="{E8885FE8-9C94-4CA5-9307-A854519CD2C9}" srcOrd="0" destOrd="0" presId="urn:microsoft.com/office/officeart/2005/8/layout/process4"/>
    <dgm:cxn modelId="{CB685597-1AA6-40BA-A02A-98A8586B5FA7}" type="presOf" srcId="{0B883C64-93CB-481C-BDD8-6C5F66CE3FB0}" destId="{F1AD81EE-5BD7-4254-9EC2-C19EA9946054}" srcOrd="0" destOrd="0" presId="urn:microsoft.com/office/officeart/2005/8/layout/process4"/>
    <dgm:cxn modelId="{8477DBA4-5EEB-47F8-AD6D-47BA6BC27BFE}" type="presOf" srcId="{166854A5-4B5C-41B6-A4ED-E4D64F337566}" destId="{11259870-25E7-4A08-9166-D908B20EE168}" srcOrd="1" destOrd="0" presId="urn:microsoft.com/office/officeart/2005/8/layout/process4"/>
    <dgm:cxn modelId="{067286AD-5454-462E-8A39-7B58551726E3}" srcId="{0B883C64-93CB-481C-BDD8-6C5F66CE3FB0}" destId="{27CD7633-57E1-4848-835E-411BCF497CA7}" srcOrd="1" destOrd="0" parTransId="{884B80DF-7069-4C9A-BFAB-D81E706EFB34}" sibTransId="{6A826A6A-37AA-4BC8-9424-6D62EE6B064E}"/>
    <dgm:cxn modelId="{2D7482CF-0417-451D-963E-61DA644A0F33}" type="presOf" srcId="{CC92B1EE-15C8-488E-AEE5-44F3B3ECAB9A}" destId="{ABEE951F-C401-4F38-85E4-ACAFCDC71556}" srcOrd="0" destOrd="0" presId="urn:microsoft.com/office/officeart/2005/8/layout/process4"/>
    <dgm:cxn modelId="{1B8F6CD6-43E5-4733-B381-F4BB647FB206}" type="presOf" srcId="{BE56B02C-B7A3-4D1A-BDD6-C132F576B2DA}" destId="{D0545710-6D45-411F-9AC7-1E0B05ADCABA}" srcOrd="0" destOrd="0" presId="urn:microsoft.com/office/officeart/2005/8/layout/process4"/>
    <dgm:cxn modelId="{895B02E9-1F72-49E6-AAD4-6FD8C6BDD500}" srcId="{166854A5-4B5C-41B6-A4ED-E4D64F337566}" destId="{CC92B1EE-15C8-488E-AEE5-44F3B3ECAB9A}" srcOrd="0" destOrd="0" parTransId="{01D89C0E-8CE4-4BBF-98C4-AC8D863C36C8}" sibTransId="{47669825-5B3F-494B-84B3-077FF5E45CB6}"/>
    <dgm:cxn modelId="{8869E3F1-A5EB-4FE1-9DB8-3B33E145681E}" type="presOf" srcId="{12225282-0D68-477B-9741-4E4E9A13030F}" destId="{93CFB97E-0E70-4EB3-97C8-237238A8944D}" srcOrd="1" destOrd="0" presId="urn:microsoft.com/office/officeart/2005/8/layout/process4"/>
    <dgm:cxn modelId="{735C89F3-2E59-4272-BDF5-A4BDE566CBE5}" type="presOf" srcId="{0AF4782E-B404-48F6-AF8B-9A086779BDA7}" destId="{FECDC688-B3DE-455B-A7DB-82038A97C2CA}" srcOrd="0" destOrd="0" presId="urn:microsoft.com/office/officeart/2005/8/layout/process4"/>
    <dgm:cxn modelId="{7F5461F5-91B0-4064-B875-922DB767886C}" type="presOf" srcId="{27CD7633-57E1-4848-835E-411BCF497CA7}" destId="{D27FC26B-07C2-45AE-B474-600ACEA0F0AB}" srcOrd="0" destOrd="0" presId="urn:microsoft.com/office/officeart/2005/8/layout/process4"/>
    <dgm:cxn modelId="{2BD384FA-2BD0-4F5C-A593-6D74D6735F61}" type="presOf" srcId="{B93FADE1-29AF-4A4B-808A-9036F8254804}" destId="{F218E83D-EF93-456F-AACD-0B2EA9B98608}" srcOrd="0" destOrd="0" presId="urn:microsoft.com/office/officeart/2005/8/layout/process4"/>
    <dgm:cxn modelId="{0F3C59FF-AAE1-47B6-BA60-85F76D2807ED}" type="presOf" srcId="{037038FA-FF5D-4863-BC2F-B5DD80A846A1}" destId="{CCAC86CC-8D39-4361-BBE8-9A2FB222B6C4}" srcOrd="0" destOrd="0" presId="urn:microsoft.com/office/officeart/2005/8/layout/process4"/>
    <dgm:cxn modelId="{FCE78740-16AA-4B65-8675-6E32C2257BF9}" type="presParOf" srcId="{E8885FE8-9C94-4CA5-9307-A854519CD2C9}" destId="{175B8EE4-21AE-40DA-8571-C2DE2F0EFAEC}" srcOrd="0" destOrd="0" presId="urn:microsoft.com/office/officeart/2005/8/layout/process4"/>
    <dgm:cxn modelId="{A8502DEA-25A8-4B5B-B2CC-EDC1DFDEB240}" type="presParOf" srcId="{175B8EE4-21AE-40DA-8571-C2DE2F0EFAEC}" destId="{F1AD81EE-5BD7-4254-9EC2-C19EA9946054}" srcOrd="0" destOrd="0" presId="urn:microsoft.com/office/officeart/2005/8/layout/process4"/>
    <dgm:cxn modelId="{F15107EB-1D8A-4D9F-8F8F-387E5CBF39FD}" type="presParOf" srcId="{175B8EE4-21AE-40DA-8571-C2DE2F0EFAEC}" destId="{9B33F590-59CA-400B-A490-869A8DF04B1C}" srcOrd="1" destOrd="0" presId="urn:microsoft.com/office/officeart/2005/8/layout/process4"/>
    <dgm:cxn modelId="{DC86B324-35C2-4722-8FB9-3F4BB6B9D892}" type="presParOf" srcId="{175B8EE4-21AE-40DA-8571-C2DE2F0EFAEC}" destId="{BEEF4F24-C244-463B-8A11-A30DDDBA67E5}" srcOrd="2" destOrd="0" presId="urn:microsoft.com/office/officeart/2005/8/layout/process4"/>
    <dgm:cxn modelId="{763E24EC-08AD-4B93-B7EA-04FA9F256AAB}" type="presParOf" srcId="{BEEF4F24-C244-463B-8A11-A30DDDBA67E5}" destId="{FECDC688-B3DE-455B-A7DB-82038A97C2CA}" srcOrd="0" destOrd="0" presId="urn:microsoft.com/office/officeart/2005/8/layout/process4"/>
    <dgm:cxn modelId="{097F95D7-ACDC-4892-AFFD-366D609DC21B}" type="presParOf" srcId="{BEEF4F24-C244-463B-8A11-A30DDDBA67E5}" destId="{D27FC26B-07C2-45AE-B474-600ACEA0F0AB}" srcOrd="1" destOrd="0" presId="urn:microsoft.com/office/officeart/2005/8/layout/process4"/>
    <dgm:cxn modelId="{DC0B8D4A-79CF-4D86-8832-2C1E6586631D}" type="presParOf" srcId="{BEEF4F24-C244-463B-8A11-A30DDDBA67E5}" destId="{B2402A16-5866-475D-9F35-6EB1CEB9A239}" srcOrd="2" destOrd="0" presId="urn:microsoft.com/office/officeart/2005/8/layout/process4"/>
    <dgm:cxn modelId="{1DB94921-6E4E-4726-8429-9A89B013D1AA}" type="presParOf" srcId="{E8885FE8-9C94-4CA5-9307-A854519CD2C9}" destId="{68381113-4C7C-497A-8A8A-B3BBC5F2EFC5}" srcOrd="1" destOrd="0" presId="urn:microsoft.com/office/officeart/2005/8/layout/process4"/>
    <dgm:cxn modelId="{622B3625-B60F-4DF5-A48E-F221FD609D2A}" type="presParOf" srcId="{E8885FE8-9C94-4CA5-9307-A854519CD2C9}" destId="{47E25623-4080-4D8A-A1F7-0DCAB3800A12}" srcOrd="2" destOrd="0" presId="urn:microsoft.com/office/officeart/2005/8/layout/process4"/>
    <dgm:cxn modelId="{8E5D68D5-F00A-4185-B385-8CE6FA525970}" type="presParOf" srcId="{47E25623-4080-4D8A-A1F7-0DCAB3800A12}" destId="{A2AEC165-8E00-4B77-8307-2F9B847D0FFA}" srcOrd="0" destOrd="0" presId="urn:microsoft.com/office/officeart/2005/8/layout/process4"/>
    <dgm:cxn modelId="{C05414A4-6B4D-4102-BC67-84D7356A7545}" type="presParOf" srcId="{47E25623-4080-4D8A-A1F7-0DCAB3800A12}" destId="{11259870-25E7-4A08-9166-D908B20EE168}" srcOrd="1" destOrd="0" presId="urn:microsoft.com/office/officeart/2005/8/layout/process4"/>
    <dgm:cxn modelId="{6458A08E-6357-4469-9B4F-E78F567B34E0}" type="presParOf" srcId="{47E25623-4080-4D8A-A1F7-0DCAB3800A12}" destId="{1092DEA8-0142-438D-A6BA-794A7D49056B}" srcOrd="2" destOrd="0" presId="urn:microsoft.com/office/officeart/2005/8/layout/process4"/>
    <dgm:cxn modelId="{54B62966-BAB9-458C-BB37-43F45D0BDA8B}" type="presParOf" srcId="{1092DEA8-0142-438D-A6BA-794A7D49056B}" destId="{ABEE951F-C401-4F38-85E4-ACAFCDC71556}" srcOrd="0" destOrd="0" presId="urn:microsoft.com/office/officeart/2005/8/layout/process4"/>
    <dgm:cxn modelId="{2A9E7517-D692-419F-BDA6-4090B97515BD}" type="presParOf" srcId="{E8885FE8-9C94-4CA5-9307-A854519CD2C9}" destId="{437186D0-4113-4FCB-9758-9F6063AC9080}" srcOrd="3" destOrd="0" presId="urn:microsoft.com/office/officeart/2005/8/layout/process4"/>
    <dgm:cxn modelId="{E3CD96FB-9099-49B7-B62F-81064EB1DF99}" type="presParOf" srcId="{E8885FE8-9C94-4CA5-9307-A854519CD2C9}" destId="{F582D1DA-89F0-404C-A913-51C9762939A6}" srcOrd="4" destOrd="0" presId="urn:microsoft.com/office/officeart/2005/8/layout/process4"/>
    <dgm:cxn modelId="{86F61F83-03B4-4FA7-8D9D-7B3A326236B8}" type="presParOf" srcId="{F582D1DA-89F0-404C-A913-51C9762939A6}" destId="{8718A202-80B8-4D57-9640-645D71E44DEB}" srcOrd="0" destOrd="0" presId="urn:microsoft.com/office/officeart/2005/8/layout/process4"/>
    <dgm:cxn modelId="{FF1AF138-8638-456E-9172-107E66EA2CD9}" type="presParOf" srcId="{F582D1DA-89F0-404C-A913-51C9762939A6}" destId="{93CFB97E-0E70-4EB3-97C8-237238A8944D}" srcOrd="1" destOrd="0" presId="urn:microsoft.com/office/officeart/2005/8/layout/process4"/>
    <dgm:cxn modelId="{F2E36221-D129-4B27-B2A7-5CA57B5DB3D0}" type="presParOf" srcId="{F582D1DA-89F0-404C-A913-51C9762939A6}" destId="{636534D6-37CC-4A9C-AE31-FAC94DE17974}" srcOrd="2" destOrd="0" presId="urn:microsoft.com/office/officeart/2005/8/layout/process4"/>
    <dgm:cxn modelId="{DE4529F3-C461-4351-A108-482FA30E1920}" type="presParOf" srcId="{636534D6-37CC-4A9C-AE31-FAC94DE17974}" destId="{D0545710-6D45-411F-9AC7-1E0B05ADCABA}" srcOrd="0" destOrd="0" presId="urn:microsoft.com/office/officeart/2005/8/layout/process4"/>
    <dgm:cxn modelId="{3BE7D9AA-1236-47BD-9F0F-6461167F68F1}" type="presParOf" srcId="{E8885FE8-9C94-4CA5-9307-A854519CD2C9}" destId="{11D7B147-9702-4DFC-8C3C-C899E88D252D}" srcOrd="5" destOrd="0" presId="urn:microsoft.com/office/officeart/2005/8/layout/process4"/>
    <dgm:cxn modelId="{270ECE7C-37D0-4DF3-B171-97A847C28B69}" type="presParOf" srcId="{E8885FE8-9C94-4CA5-9307-A854519CD2C9}" destId="{5AAF9D95-7908-462E-9E6B-627ACC2D5D92}" srcOrd="6" destOrd="0" presId="urn:microsoft.com/office/officeart/2005/8/layout/process4"/>
    <dgm:cxn modelId="{7700B6E4-D024-4337-AE7C-27256F0A7002}" type="presParOf" srcId="{5AAF9D95-7908-462E-9E6B-627ACC2D5D92}" destId="{F218E83D-EF93-456F-AACD-0B2EA9B98608}" srcOrd="0" destOrd="0" presId="urn:microsoft.com/office/officeart/2005/8/layout/process4"/>
    <dgm:cxn modelId="{3069D75A-25AD-4FB5-A261-C86D3360732B}" type="presParOf" srcId="{5AAF9D95-7908-462E-9E6B-627ACC2D5D92}" destId="{9CFC3A18-654F-4679-9E29-B5D58B4FBBB5}" srcOrd="1" destOrd="0" presId="urn:microsoft.com/office/officeart/2005/8/layout/process4"/>
    <dgm:cxn modelId="{C61DAB79-7CE3-4371-A0A6-8471524D4EC3}" type="presParOf" srcId="{5AAF9D95-7908-462E-9E6B-627ACC2D5D92}" destId="{1C5D189D-E178-4222-8DDD-67CC4612A66D}" srcOrd="2" destOrd="0" presId="urn:microsoft.com/office/officeart/2005/8/layout/process4"/>
    <dgm:cxn modelId="{1C4B6575-B4CF-462C-9BD8-416CCE41F4C1}" type="presParOf" srcId="{1C5D189D-E178-4222-8DDD-67CC4612A66D}" destId="{CCAC86CC-8D39-4361-BBE8-9A2FB222B6C4}"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3F590-59CA-400B-A490-869A8DF04B1C}">
      <dsp:nvSpPr>
        <dsp:cNvPr id="0" name=""/>
        <dsp:cNvSpPr/>
      </dsp:nvSpPr>
      <dsp:spPr>
        <a:xfrm>
          <a:off x="0" y="3588797"/>
          <a:ext cx="7924800" cy="785141"/>
        </a:xfrm>
        <a:prstGeom prst="rec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4. Business Certification Committee approves, denies or defers the application</a:t>
          </a:r>
        </a:p>
      </dsp:txBody>
      <dsp:txXfrm>
        <a:off x="0" y="3588797"/>
        <a:ext cx="7924800" cy="423976"/>
      </dsp:txXfrm>
    </dsp:sp>
    <dsp:sp modelId="{FECDC688-B3DE-455B-A7DB-82038A97C2CA}">
      <dsp:nvSpPr>
        <dsp:cNvPr id="0" name=""/>
        <dsp:cNvSpPr/>
      </dsp:nvSpPr>
      <dsp:spPr>
        <a:xfrm>
          <a:off x="3869" y="3997070"/>
          <a:ext cx="2639020" cy="361164"/>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kern="1200" dirty="0"/>
            <a:t>Approvals – good for 3 years with annual and 3 year updates required</a:t>
          </a:r>
        </a:p>
      </dsp:txBody>
      <dsp:txXfrm>
        <a:off x="3869" y="3997070"/>
        <a:ext cx="2639020" cy="361164"/>
      </dsp:txXfrm>
    </dsp:sp>
    <dsp:sp modelId="{D27FC26B-07C2-45AE-B474-600ACEA0F0AB}">
      <dsp:nvSpPr>
        <dsp:cNvPr id="0" name=""/>
        <dsp:cNvSpPr/>
      </dsp:nvSpPr>
      <dsp:spPr>
        <a:xfrm>
          <a:off x="2642889" y="3997070"/>
          <a:ext cx="2639020" cy="361164"/>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kern="1200" dirty="0"/>
            <a:t>Denials – option to appeal</a:t>
          </a:r>
        </a:p>
      </dsp:txBody>
      <dsp:txXfrm>
        <a:off x="2642889" y="3997070"/>
        <a:ext cx="2639020" cy="361164"/>
      </dsp:txXfrm>
    </dsp:sp>
    <dsp:sp modelId="{B2402A16-5866-475D-9F35-6EB1CEB9A239}">
      <dsp:nvSpPr>
        <dsp:cNvPr id="0" name=""/>
        <dsp:cNvSpPr/>
      </dsp:nvSpPr>
      <dsp:spPr>
        <a:xfrm>
          <a:off x="5281910" y="3997070"/>
          <a:ext cx="2639020" cy="361164"/>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en-US" sz="1200" kern="1200" dirty="0"/>
            <a:t>Deferrals – additional information required</a:t>
          </a:r>
        </a:p>
      </dsp:txBody>
      <dsp:txXfrm>
        <a:off x="5281910" y="3997070"/>
        <a:ext cx="2639020" cy="361164"/>
      </dsp:txXfrm>
    </dsp:sp>
    <dsp:sp modelId="{11259870-25E7-4A08-9166-D908B20EE168}">
      <dsp:nvSpPr>
        <dsp:cNvPr id="0" name=""/>
        <dsp:cNvSpPr/>
      </dsp:nvSpPr>
      <dsp:spPr>
        <a:xfrm rot="10800000">
          <a:off x="0" y="2393027"/>
          <a:ext cx="7924800" cy="1207547"/>
        </a:xfrm>
        <a:prstGeom prst="upArrowCallou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3.  Staff makes a recommendation to the Kentucky Business Certification Committee</a:t>
          </a:r>
        </a:p>
      </dsp:txBody>
      <dsp:txXfrm rot="-10800000">
        <a:off x="0" y="2393027"/>
        <a:ext cx="7924800" cy="423849"/>
      </dsp:txXfrm>
    </dsp:sp>
    <dsp:sp modelId="{ABEE951F-C401-4F38-85E4-ACAFCDC71556}">
      <dsp:nvSpPr>
        <dsp:cNvPr id="0" name=""/>
        <dsp:cNvSpPr/>
      </dsp:nvSpPr>
      <dsp:spPr>
        <a:xfrm>
          <a:off x="0" y="2816876"/>
          <a:ext cx="7924800" cy="361056"/>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l" defTabSz="533400">
            <a:lnSpc>
              <a:spcPct val="90000"/>
            </a:lnSpc>
            <a:spcBef>
              <a:spcPct val="0"/>
            </a:spcBef>
            <a:spcAft>
              <a:spcPct val="35000"/>
            </a:spcAft>
            <a:buNone/>
          </a:pPr>
          <a:r>
            <a:rPr lang="en-US" sz="1200" kern="1200" dirty="0"/>
            <a:t>The committee has 7 members with procurement, construction and engineering, accounting, military, auditing and legal expertise</a:t>
          </a:r>
        </a:p>
      </dsp:txBody>
      <dsp:txXfrm>
        <a:off x="0" y="2816876"/>
        <a:ext cx="7924800" cy="361056"/>
      </dsp:txXfrm>
    </dsp:sp>
    <dsp:sp modelId="{93CFB97E-0E70-4EB3-97C8-237238A8944D}">
      <dsp:nvSpPr>
        <dsp:cNvPr id="0" name=""/>
        <dsp:cNvSpPr/>
      </dsp:nvSpPr>
      <dsp:spPr>
        <a:xfrm rot="10800000">
          <a:off x="0" y="1197257"/>
          <a:ext cx="7924800" cy="1207547"/>
        </a:xfrm>
        <a:prstGeom prst="upArrowCallou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2.  Staff schedules &amp; conducts a virtual/telephone owner interview with the program eligible owner(s)</a:t>
          </a:r>
        </a:p>
      </dsp:txBody>
      <dsp:txXfrm rot="-10800000">
        <a:off x="0" y="1197257"/>
        <a:ext cx="7924800" cy="423849"/>
      </dsp:txXfrm>
    </dsp:sp>
    <dsp:sp modelId="{D0545710-6D45-411F-9AC7-1E0B05ADCABA}">
      <dsp:nvSpPr>
        <dsp:cNvPr id="0" name=""/>
        <dsp:cNvSpPr/>
      </dsp:nvSpPr>
      <dsp:spPr>
        <a:xfrm>
          <a:off x="0" y="1600201"/>
          <a:ext cx="7924800" cy="361056"/>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l" defTabSz="533400">
            <a:lnSpc>
              <a:spcPct val="90000"/>
            </a:lnSpc>
            <a:spcBef>
              <a:spcPct val="0"/>
            </a:spcBef>
            <a:spcAft>
              <a:spcPct val="35000"/>
            </a:spcAft>
            <a:buNone/>
          </a:pPr>
          <a:r>
            <a:rPr lang="en-US" sz="1200" kern="1200" dirty="0"/>
            <a:t>The interview could also include a review of inventory, equipment, other facilities and active job sites, as appropriate</a:t>
          </a:r>
        </a:p>
      </dsp:txBody>
      <dsp:txXfrm>
        <a:off x="0" y="1600201"/>
        <a:ext cx="7924800" cy="361056"/>
      </dsp:txXfrm>
    </dsp:sp>
    <dsp:sp modelId="{9CFC3A18-654F-4679-9E29-B5D58B4FBBB5}">
      <dsp:nvSpPr>
        <dsp:cNvPr id="0" name=""/>
        <dsp:cNvSpPr/>
      </dsp:nvSpPr>
      <dsp:spPr>
        <a:xfrm rot="10800000">
          <a:off x="0" y="0"/>
          <a:ext cx="7924800" cy="1207547"/>
        </a:xfrm>
        <a:prstGeom prst="upArrowCallout">
          <a:avLst/>
        </a:prstGeom>
        <a:solidFill>
          <a:schemeClr val="dk2">
            <a:hueOff val="0"/>
            <a:satOff val="0"/>
            <a:lumOff val="0"/>
            <a:alphaOff val="0"/>
          </a:schemeClr>
        </a:solidFill>
        <a:ln w="19050" cap="rnd"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1.  Applicant submits completed application</a:t>
          </a:r>
        </a:p>
      </dsp:txBody>
      <dsp:txXfrm rot="-10800000">
        <a:off x="0" y="0"/>
        <a:ext cx="7924800" cy="423849"/>
      </dsp:txXfrm>
    </dsp:sp>
    <dsp:sp modelId="{CCAC86CC-8D39-4361-BBE8-9A2FB222B6C4}">
      <dsp:nvSpPr>
        <dsp:cNvPr id="0" name=""/>
        <dsp:cNvSpPr/>
      </dsp:nvSpPr>
      <dsp:spPr>
        <a:xfrm>
          <a:off x="0" y="425336"/>
          <a:ext cx="7924800" cy="361056"/>
        </a:xfrm>
        <a:prstGeom prst="rect">
          <a:avLst/>
        </a:prstGeom>
        <a:solidFill>
          <a:schemeClr val="dk2">
            <a:alpha val="90000"/>
            <a:tint val="40000"/>
            <a:hueOff val="0"/>
            <a:satOff val="0"/>
            <a:lumOff val="0"/>
            <a:alphaOff val="0"/>
          </a:schemeClr>
        </a:solidFill>
        <a:ln w="19050" cap="rnd"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l" defTabSz="533400">
            <a:lnSpc>
              <a:spcPct val="90000"/>
            </a:lnSpc>
            <a:spcBef>
              <a:spcPct val="0"/>
            </a:spcBef>
            <a:spcAft>
              <a:spcPct val="35000"/>
            </a:spcAft>
            <a:buNone/>
          </a:pPr>
          <a:r>
            <a:rPr lang="en-US" sz="1200" kern="1200" dirty="0"/>
            <a:t>Completed applications </a:t>
          </a:r>
          <a:r>
            <a:rPr lang="en-US" sz="1200" kern="1200"/>
            <a:t>are electronically </a:t>
          </a:r>
          <a:r>
            <a:rPr lang="en-US" sz="1200" kern="1200" dirty="0"/>
            <a:t>signed, all questions have been answered, and all required documents are submitted via the application portal</a:t>
          </a:r>
        </a:p>
      </dsp:txBody>
      <dsp:txXfrm>
        <a:off x="0" y="425336"/>
        <a:ext cx="7924800" cy="36105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513"/>
          </a:xfrm>
          <a:prstGeom prst="rect">
            <a:avLst/>
          </a:prstGeom>
          <a:noFill/>
          <a:ln w="9525">
            <a:noFill/>
            <a:miter lim="800000"/>
            <a:headEnd/>
            <a:tailEnd/>
          </a:ln>
          <a:effectLst/>
        </p:spPr>
        <p:txBody>
          <a:bodyPr vert="horz" wrap="square" lIns="92953" tIns="46476" rIns="92953" bIns="46476" numCol="1" anchor="t" anchorCtr="0" compatLnSpc="1">
            <a:prstTxWarp prst="textNoShape">
              <a:avLst/>
            </a:prstTxWarp>
          </a:bodyPr>
          <a:lstStyle>
            <a:lvl1pPr defTabSz="930275" eaLnBrk="1" hangingPunct="1">
              <a:defRPr sz="1200">
                <a:latin typeface="Arial" charset="0"/>
              </a:defRPr>
            </a:lvl1pPr>
          </a:lstStyle>
          <a:p>
            <a:pPr>
              <a:defRPr/>
            </a:pPr>
            <a:r>
              <a:rPr lang="en-US" dirty="0"/>
              <a:t>Kentucky Minority &amp; Women Business Enterprise Certification Program	</a:t>
            </a:r>
          </a:p>
        </p:txBody>
      </p:sp>
      <p:sp>
        <p:nvSpPr>
          <p:cNvPr id="30723" name="Rectangle 3"/>
          <p:cNvSpPr>
            <a:spLocks noGrp="1" noChangeArrowheads="1"/>
          </p:cNvSpPr>
          <p:nvPr>
            <p:ph type="dt" sz="quarter" idx="1"/>
          </p:nvPr>
        </p:nvSpPr>
        <p:spPr bwMode="auto">
          <a:xfrm>
            <a:off x="3884613" y="0"/>
            <a:ext cx="2971800" cy="457513"/>
          </a:xfrm>
          <a:prstGeom prst="rect">
            <a:avLst/>
          </a:prstGeom>
          <a:noFill/>
          <a:ln w="9525">
            <a:noFill/>
            <a:miter lim="800000"/>
            <a:headEnd/>
            <a:tailEnd/>
          </a:ln>
          <a:effectLst/>
        </p:spPr>
        <p:txBody>
          <a:bodyPr vert="horz" wrap="square" lIns="92953" tIns="46476" rIns="92953" bIns="46476" numCol="1" anchor="t" anchorCtr="0" compatLnSpc="1">
            <a:prstTxWarp prst="textNoShape">
              <a:avLst/>
            </a:prstTxWarp>
          </a:bodyPr>
          <a:lstStyle>
            <a:lvl1pPr algn="r" defTabSz="930275" eaLnBrk="1" hangingPunct="1">
              <a:defRPr sz="1200">
                <a:latin typeface="Arial" charset="0"/>
              </a:defRPr>
            </a:lvl1pPr>
          </a:lstStyle>
          <a:p>
            <a:pPr>
              <a:defRPr/>
            </a:pPr>
            <a:r>
              <a:rPr lang="en-US" dirty="0"/>
              <a:t>October 2, 2018</a:t>
            </a:r>
          </a:p>
        </p:txBody>
      </p:sp>
      <p:sp>
        <p:nvSpPr>
          <p:cNvPr id="30724" name="Rectangle 4"/>
          <p:cNvSpPr>
            <a:spLocks noGrp="1" noChangeArrowheads="1"/>
          </p:cNvSpPr>
          <p:nvPr>
            <p:ph type="ftr" sz="quarter" idx="2"/>
          </p:nvPr>
        </p:nvSpPr>
        <p:spPr bwMode="auto">
          <a:xfrm>
            <a:off x="0" y="8684926"/>
            <a:ext cx="2971800" cy="457513"/>
          </a:xfrm>
          <a:prstGeom prst="rect">
            <a:avLst/>
          </a:prstGeom>
          <a:noFill/>
          <a:ln w="9525">
            <a:noFill/>
            <a:miter lim="800000"/>
            <a:headEnd/>
            <a:tailEnd/>
          </a:ln>
          <a:effectLst/>
        </p:spPr>
        <p:txBody>
          <a:bodyPr vert="horz" wrap="square" lIns="92953" tIns="46476" rIns="92953" bIns="46476" numCol="1" anchor="b" anchorCtr="0" compatLnSpc="1">
            <a:prstTxWarp prst="textNoShape">
              <a:avLst/>
            </a:prstTxWarp>
          </a:bodyPr>
          <a:lstStyle>
            <a:lvl1pPr defTabSz="930275" eaLnBrk="1" hangingPunct="1">
              <a:defRPr sz="1200">
                <a:latin typeface="Arial" charset="0"/>
              </a:defRPr>
            </a:lvl1pPr>
          </a:lstStyle>
          <a:p>
            <a:pPr>
              <a:defRPr/>
            </a:pPr>
            <a:endParaRPr lang="en-US" dirty="0"/>
          </a:p>
        </p:txBody>
      </p:sp>
      <p:sp>
        <p:nvSpPr>
          <p:cNvPr id="30725" name="Rectangle 5"/>
          <p:cNvSpPr>
            <a:spLocks noGrp="1" noChangeArrowheads="1"/>
          </p:cNvSpPr>
          <p:nvPr>
            <p:ph type="sldNum" sz="quarter" idx="3"/>
          </p:nvPr>
        </p:nvSpPr>
        <p:spPr bwMode="auto">
          <a:xfrm>
            <a:off x="3884613" y="8684926"/>
            <a:ext cx="2971800" cy="457513"/>
          </a:xfrm>
          <a:prstGeom prst="rect">
            <a:avLst/>
          </a:prstGeom>
          <a:noFill/>
          <a:ln w="9525">
            <a:noFill/>
            <a:miter lim="800000"/>
            <a:headEnd/>
            <a:tailEnd/>
          </a:ln>
          <a:effectLst/>
        </p:spPr>
        <p:txBody>
          <a:bodyPr vert="horz" wrap="square" lIns="92953" tIns="46476" rIns="92953" bIns="46476" numCol="1" anchor="b" anchorCtr="0" compatLnSpc="1">
            <a:prstTxWarp prst="textNoShape">
              <a:avLst/>
            </a:prstTxWarp>
          </a:bodyPr>
          <a:lstStyle>
            <a:lvl1pPr algn="r" defTabSz="930275" eaLnBrk="1" hangingPunct="1">
              <a:defRPr sz="1200">
                <a:latin typeface="Arial" charset="0"/>
              </a:defRPr>
            </a:lvl1pPr>
          </a:lstStyle>
          <a:p>
            <a:pPr>
              <a:defRPr/>
            </a:pPr>
            <a:fld id="{AB494520-1FA8-4E67-908A-6DA74DDF2F77}" type="slidenum">
              <a:rPr lang="en-US"/>
              <a:pPr>
                <a:defRPr/>
              </a:pPr>
              <a:t>‹#›</a:t>
            </a:fld>
            <a:endParaRPr lang="en-US" dirty="0"/>
          </a:p>
        </p:txBody>
      </p:sp>
    </p:spTree>
    <p:extLst>
      <p:ext uri="{BB962C8B-B14F-4D97-AF65-F5344CB8AC3E}">
        <p14:creationId xmlns:p14="http://schemas.microsoft.com/office/powerpoint/2010/main" val="511193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513"/>
          </a:xfrm>
          <a:prstGeom prst="rect">
            <a:avLst/>
          </a:prstGeom>
          <a:noFill/>
          <a:ln w="9525">
            <a:noFill/>
            <a:miter lim="800000"/>
            <a:headEnd/>
            <a:tailEnd/>
          </a:ln>
          <a:effectLst/>
        </p:spPr>
        <p:txBody>
          <a:bodyPr vert="horz" wrap="square" lIns="92953" tIns="46476" rIns="92953" bIns="46476" numCol="1" anchor="t" anchorCtr="0" compatLnSpc="1">
            <a:prstTxWarp prst="textNoShape">
              <a:avLst/>
            </a:prstTxWarp>
          </a:bodyPr>
          <a:lstStyle>
            <a:lvl1pPr defTabSz="930275" eaLnBrk="1" hangingPunct="1">
              <a:defRPr sz="1200">
                <a:latin typeface="Arial" charset="0"/>
              </a:defRPr>
            </a:lvl1pPr>
          </a:lstStyle>
          <a:p>
            <a:pPr>
              <a:defRPr/>
            </a:pPr>
            <a:endParaRPr lang="en-US" dirty="0"/>
          </a:p>
        </p:txBody>
      </p:sp>
      <p:sp>
        <p:nvSpPr>
          <p:cNvPr id="45059" name="Rectangle 3"/>
          <p:cNvSpPr>
            <a:spLocks noGrp="1" noChangeArrowheads="1"/>
          </p:cNvSpPr>
          <p:nvPr>
            <p:ph type="dt" idx="1"/>
          </p:nvPr>
        </p:nvSpPr>
        <p:spPr bwMode="auto">
          <a:xfrm>
            <a:off x="3884613" y="0"/>
            <a:ext cx="2971800" cy="457513"/>
          </a:xfrm>
          <a:prstGeom prst="rect">
            <a:avLst/>
          </a:prstGeom>
          <a:noFill/>
          <a:ln w="9525">
            <a:noFill/>
            <a:miter lim="800000"/>
            <a:headEnd/>
            <a:tailEnd/>
          </a:ln>
          <a:effectLst/>
        </p:spPr>
        <p:txBody>
          <a:bodyPr vert="horz" wrap="square" lIns="92953" tIns="46476" rIns="92953" bIns="46476" numCol="1" anchor="t" anchorCtr="0" compatLnSpc="1">
            <a:prstTxWarp prst="textNoShape">
              <a:avLst/>
            </a:prstTxWarp>
          </a:bodyPr>
          <a:lstStyle>
            <a:lvl1pPr algn="r" defTabSz="930275" eaLnBrk="1" hangingPunct="1">
              <a:defRPr sz="1200">
                <a:latin typeface="Arial" charset="0"/>
              </a:defRPr>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5061" name="Rectangle 5"/>
          <p:cNvSpPr>
            <a:spLocks noGrp="1" noChangeArrowheads="1"/>
          </p:cNvSpPr>
          <p:nvPr>
            <p:ph type="body" sz="quarter" idx="3"/>
          </p:nvPr>
        </p:nvSpPr>
        <p:spPr bwMode="auto">
          <a:xfrm>
            <a:off x="685800" y="4344025"/>
            <a:ext cx="5486400" cy="4114488"/>
          </a:xfrm>
          <a:prstGeom prst="rect">
            <a:avLst/>
          </a:prstGeom>
          <a:noFill/>
          <a:ln w="9525">
            <a:noFill/>
            <a:miter lim="800000"/>
            <a:headEnd/>
            <a:tailEnd/>
          </a:ln>
          <a:effectLst/>
        </p:spPr>
        <p:txBody>
          <a:bodyPr vert="horz" wrap="square" lIns="92953" tIns="46476" rIns="92953" bIns="4647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5062" name="Rectangle 6"/>
          <p:cNvSpPr>
            <a:spLocks noGrp="1" noChangeArrowheads="1"/>
          </p:cNvSpPr>
          <p:nvPr>
            <p:ph type="ftr" sz="quarter" idx="4"/>
          </p:nvPr>
        </p:nvSpPr>
        <p:spPr bwMode="auto">
          <a:xfrm>
            <a:off x="0" y="8684926"/>
            <a:ext cx="2971800" cy="457513"/>
          </a:xfrm>
          <a:prstGeom prst="rect">
            <a:avLst/>
          </a:prstGeom>
          <a:noFill/>
          <a:ln w="9525">
            <a:noFill/>
            <a:miter lim="800000"/>
            <a:headEnd/>
            <a:tailEnd/>
          </a:ln>
          <a:effectLst/>
        </p:spPr>
        <p:txBody>
          <a:bodyPr vert="horz" wrap="square" lIns="92953" tIns="46476" rIns="92953" bIns="46476" numCol="1" anchor="b" anchorCtr="0" compatLnSpc="1">
            <a:prstTxWarp prst="textNoShape">
              <a:avLst/>
            </a:prstTxWarp>
          </a:bodyPr>
          <a:lstStyle>
            <a:lvl1pPr defTabSz="930275" eaLnBrk="1" hangingPunct="1">
              <a:defRPr sz="1200">
                <a:latin typeface="Arial" charset="0"/>
              </a:defRPr>
            </a:lvl1pPr>
          </a:lstStyle>
          <a:p>
            <a:pPr>
              <a:defRPr/>
            </a:pPr>
            <a:endParaRPr lang="en-US" dirty="0"/>
          </a:p>
        </p:txBody>
      </p:sp>
      <p:sp>
        <p:nvSpPr>
          <p:cNvPr id="45063" name="Rectangle 7"/>
          <p:cNvSpPr>
            <a:spLocks noGrp="1" noChangeArrowheads="1"/>
          </p:cNvSpPr>
          <p:nvPr>
            <p:ph type="sldNum" sz="quarter" idx="5"/>
          </p:nvPr>
        </p:nvSpPr>
        <p:spPr bwMode="auto">
          <a:xfrm>
            <a:off x="3884613" y="8684926"/>
            <a:ext cx="2971800" cy="457513"/>
          </a:xfrm>
          <a:prstGeom prst="rect">
            <a:avLst/>
          </a:prstGeom>
          <a:noFill/>
          <a:ln w="9525">
            <a:noFill/>
            <a:miter lim="800000"/>
            <a:headEnd/>
            <a:tailEnd/>
          </a:ln>
          <a:effectLst/>
        </p:spPr>
        <p:txBody>
          <a:bodyPr vert="horz" wrap="square" lIns="92953" tIns="46476" rIns="92953" bIns="46476" numCol="1" anchor="b" anchorCtr="0" compatLnSpc="1">
            <a:prstTxWarp prst="textNoShape">
              <a:avLst/>
            </a:prstTxWarp>
          </a:bodyPr>
          <a:lstStyle>
            <a:lvl1pPr algn="r" defTabSz="930275" eaLnBrk="1" hangingPunct="1">
              <a:defRPr sz="1200">
                <a:latin typeface="Arial" charset="0"/>
              </a:defRPr>
            </a:lvl1pPr>
          </a:lstStyle>
          <a:p>
            <a:pPr>
              <a:defRPr/>
            </a:pPr>
            <a:fld id="{47A1B9CE-35E9-4192-9944-7D04AA605C50}" type="slidenum">
              <a:rPr lang="en-US"/>
              <a:pPr>
                <a:defRPr/>
              </a:pPr>
              <a:t>‹#›</a:t>
            </a:fld>
            <a:endParaRPr lang="en-US" dirty="0"/>
          </a:p>
        </p:txBody>
      </p:sp>
    </p:spTree>
    <p:extLst>
      <p:ext uri="{BB962C8B-B14F-4D97-AF65-F5344CB8AC3E}">
        <p14:creationId xmlns:p14="http://schemas.microsoft.com/office/powerpoint/2010/main" val="32002548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10786D6-2DF8-4914-B7DD-F752AE2A2FC7}" type="slidenum">
              <a:rPr lang="en-US" smtClean="0"/>
              <a:pPr>
                <a:defRPr/>
              </a:pPr>
              <a:t>‹#›</a:t>
            </a:fld>
            <a:endParaRPr lang="en-US" dirty="0"/>
          </a:p>
        </p:txBody>
      </p:sp>
    </p:spTree>
    <p:extLst>
      <p:ext uri="{BB962C8B-B14F-4D97-AF65-F5344CB8AC3E}">
        <p14:creationId xmlns:p14="http://schemas.microsoft.com/office/powerpoint/2010/main" val="12705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379AE1-C52F-4174-8204-0E0F633E033C}" type="slidenum">
              <a:rPr lang="en-US" smtClean="0"/>
              <a:pPr>
                <a:defRPr/>
              </a:pPr>
              <a:t>‹#›</a:t>
            </a:fld>
            <a:endParaRPr lang="en-US" dirty="0"/>
          </a:p>
        </p:txBody>
      </p:sp>
    </p:spTree>
    <p:extLst>
      <p:ext uri="{BB962C8B-B14F-4D97-AF65-F5344CB8AC3E}">
        <p14:creationId xmlns:p14="http://schemas.microsoft.com/office/powerpoint/2010/main" val="2657843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379AE1-C52F-4174-8204-0E0F633E033C}"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589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379AE1-C52F-4174-8204-0E0F633E033C}" type="slidenum">
              <a:rPr lang="en-US" smtClean="0"/>
              <a:pPr>
                <a:defRPr/>
              </a:pPr>
              <a:t>‹#›</a:t>
            </a:fld>
            <a:endParaRPr lang="en-US" dirty="0"/>
          </a:p>
        </p:txBody>
      </p:sp>
    </p:spTree>
    <p:extLst>
      <p:ext uri="{BB962C8B-B14F-4D97-AF65-F5344CB8AC3E}">
        <p14:creationId xmlns:p14="http://schemas.microsoft.com/office/powerpoint/2010/main" val="3638312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379AE1-C52F-4174-8204-0E0F633E033C}" type="slidenum">
              <a:rPr lang="en-US" smtClean="0"/>
              <a:pPr>
                <a:defRPr/>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22849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5379AE1-C52F-4174-8204-0E0F633E033C}" type="slidenum">
              <a:rPr lang="en-US" smtClean="0"/>
              <a:pPr>
                <a:defRPr/>
              </a:pPr>
              <a:t>‹#›</a:t>
            </a:fld>
            <a:endParaRPr lang="en-US" dirty="0"/>
          </a:p>
        </p:txBody>
      </p:sp>
    </p:spTree>
    <p:extLst>
      <p:ext uri="{BB962C8B-B14F-4D97-AF65-F5344CB8AC3E}">
        <p14:creationId xmlns:p14="http://schemas.microsoft.com/office/powerpoint/2010/main" val="3694036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38F78FC-4D6D-4778-ABE2-DDC0B9F30E15}" type="slidenum">
              <a:rPr lang="en-US" smtClean="0"/>
              <a:pPr>
                <a:defRPr/>
              </a:pPr>
              <a:t>‹#›</a:t>
            </a:fld>
            <a:endParaRPr lang="en-US" dirty="0"/>
          </a:p>
        </p:txBody>
      </p:sp>
    </p:spTree>
    <p:extLst>
      <p:ext uri="{BB962C8B-B14F-4D97-AF65-F5344CB8AC3E}">
        <p14:creationId xmlns:p14="http://schemas.microsoft.com/office/powerpoint/2010/main" val="2643377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2663F01-687C-4244-8339-A40448E8C2E4}" type="slidenum">
              <a:rPr lang="en-US" smtClean="0"/>
              <a:pPr>
                <a:defRPr/>
              </a:pPr>
              <a:t>‹#›</a:t>
            </a:fld>
            <a:endParaRPr lang="en-US" dirty="0"/>
          </a:p>
        </p:txBody>
      </p:sp>
    </p:spTree>
    <p:extLst>
      <p:ext uri="{BB962C8B-B14F-4D97-AF65-F5344CB8AC3E}">
        <p14:creationId xmlns:p14="http://schemas.microsoft.com/office/powerpoint/2010/main" val="188346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9BF3823-867D-4BB6-BEFD-2060A9275793}" type="slidenum">
              <a:rPr lang="en-US" smtClean="0"/>
              <a:pPr>
                <a:defRPr/>
              </a:pPr>
              <a:t>‹#›</a:t>
            </a:fld>
            <a:endParaRPr lang="en-US" dirty="0"/>
          </a:p>
        </p:txBody>
      </p:sp>
    </p:spTree>
    <p:extLst>
      <p:ext uri="{BB962C8B-B14F-4D97-AF65-F5344CB8AC3E}">
        <p14:creationId xmlns:p14="http://schemas.microsoft.com/office/powerpoint/2010/main" val="2345123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791C972-D887-47D0-A6C0-F0969A63D62B}" type="slidenum">
              <a:rPr lang="en-US" smtClean="0"/>
              <a:pPr>
                <a:defRPr/>
              </a:pPr>
              <a:t>‹#›</a:t>
            </a:fld>
            <a:endParaRPr lang="en-US" dirty="0"/>
          </a:p>
        </p:txBody>
      </p:sp>
    </p:spTree>
    <p:extLst>
      <p:ext uri="{BB962C8B-B14F-4D97-AF65-F5344CB8AC3E}">
        <p14:creationId xmlns:p14="http://schemas.microsoft.com/office/powerpoint/2010/main" val="27983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53A74D8-270A-4490-B6E2-0223930EC928}" type="slidenum">
              <a:rPr lang="en-US" smtClean="0"/>
              <a:pPr>
                <a:defRPr/>
              </a:pPr>
              <a:t>‹#›</a:t>
            </a:fld>
            <a:endParaRPr lang="en-US" dirty="0"/>
          </a:p>
        </p:txBody>
      </p:sp>
    </p:spTree>
    <p:extLst>
      <p:ext uri="{BB962C8B-B14F-4D97-AF65-F5344CB8AC3E}">
        <p14:creationId xmlns:p14="http://schemas.microsoft.com/office/powerpoint/2010/main" val="278957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AF80D0ED-10F6-4604-B1DE-43530B31C653}" type="slidenum">
              <a:rPr lang="en-US" smtClean="0"/>
              <a:pPr>
                <a:defRPr/>
              </a:pPr>
              <a:t>‹#›</a:t>
            </a:fld>
            <a:endParaRPr lang="en-US" dirty="0"/>
          </a:p>
        </p:txBody>
      </p:sp>
    </p:spTree>
    <p:extLst>
      <p:ext uri="{BB962C8B-B14F-4D97-AF65-F5344CB8AC3E}">
        <p14:creationId xmlns:p14="http://schemas.microsoft.com/office/powerpoint/2010/main" val="506836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AC54AE5B-3CF4-4FBF-9C46-40E8A1BE5BFC}" type="slidenum">
              <a:rPr lang="en-US" smtClean="0"/>
              <a:pPr>
                <a:defRPr/>
              </a:pPr>
              <a:t>‹#›</a:t>
            </a:fld>
            <a:endParaRPr lang="en-US" dirty="0"/>
          </a:p>
        </p:txBody>
      </p:sp>
    </p:spTree>
    <p:extLst>
      <p:ext uri="{BB962C8B-B14F-4D97-AF65-F5344CB8AC3E}">
        <p14:creationId xmlns:p14="http://schemas.microsoft.com/office/powerpoint/2010/main" val="3263602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D9C3757F-2728-4AD4-AE79-74B0ECBD9449}" type="slidenum">
              <a:rPr lang="en-US" smtClean="0"/>
              <a:pPr>
                <a:defRPr/>
              </a:pPr>
              <a:t>‹#›</a:t>
            </a:fld>
            <a:endParaRPr lang="en-US" dirty="0"/>
          </a:p>
        </p:txBody>
      </p:sp>
    </p:spTree>
    <p:extLst>
      <p:ext uri="{BB962C8B-B14F-4D97-AF65-F5344CB8AC3E}">
        <p14:creationId xmlns:p14="http://schemas.microsoft.com/office/powerpoint/2010/main" val="2978996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F6993D3-6710-4CA2-BF7C-0B0C3AB0834C}" type="slidenum">
              <a:rPr lang="en-US" smtClean="0"/>
              <a:pPr>
                <a:defRPr/>
              </a:pPr>
              <a:t>‹#›</a:t>
            </a:fld>
            <a:endParaRPr lang="en-US" dirty="0"/>
          </a:p>
        </p:txBody>
      </p:sp>
    </p:spTree>
    <p:extLst>
      <p:ext uri="{BB962C8B-B14F-4D97-AF65-F5344CB8AC3E}">
        <p14:creationId xmlns:p14="http://schemas.microsoft.com/office/powerpoint/2010/main" val="293886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62111CEC-7D16-4924-A5F6-BEBE0923CF29}" type="slidenum">
              <a:rPr lang="en-US" smtClean="0"/>
              <a:pPr>
                <a:defRPr/>
              </a:pPr>
              <a:t>‹#›</a:t>
            </a:fld>
            <a:endParaRPr lang="en-US" dirty="0"/>
          </a:p>
        </p:txBody>
      </p:sp>
    </p:spTree>
    <p:extLst>
      <p:ext uri="{BB962C8B-B14F-4D97-AF65-F5344CB8AC3E}">
        <p14:creationId xmlns:p14="http://schemas.microsoft.com/office/powerpoint/2010/main" val="1146683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65379AE1-C52F-4174-8204-0E0F633E033C}" type="slidenum">
              <a:rPr lang="en-US" smtClean="0"/>
              <a:pPr>
                <a:defRPr/>
              </a:pPr>
              <a:t>‹#›</a:t>
            </a:fld>
            <a:endParaRPr lang="en-US" dirty="0"/>
          </a:p>
        </p:txBody>
      </p:sp>
    </p:spTree>
    <p:extLst>
      <p:ext uri="{BB962C8B-B14F-4D97-AF65-F5344CB8AC3E}">
        <p14:creationId xmlns:p14="http://schemas.microsoft.com/office/powerpoint/2010/main" val="2170323828"/>
      </p:ext>
    </p:extLst>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 id="2147484098" r:id="rId12"/>
    <p:sldLayoutId id="2147484099" r:id="rId13"/>
    <p:sldLayoutId id="2147484100" r:id="rId14"/>
    <p:sldLayoutId id="2147484101" r:id="rId15"/>
    <p:sldLayoutId id="21474841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a:t>Certification Process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6509941"/>
              </p:ext>
            </p:extLst>
          </p:nvPr>
        </p:nvGraphicFramePr>
        <p:xfrm>
          <a:off x="304800" y="1676400"/>
          <a:ext cx="7924800" cy="437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RollupImage xmlns="http://schemas.microsoft.com/sharepoint/v3" xsi:nil="true"/>
    <PublishingContactEmail xmlns="http://schemas.microsoft.com/sharepoint/v3" xsi:nil="true"/>
    <PublishingVariationRelationshipLinkFieldID xmlns="http://schemas.microsoft.com/sharepoint/v3">
      <Url xsi:nil="true"/>
      <Description xsi:nil="true"/>
    </PublishingVariationRelationshipLinkFieldID>
    <SeoKeywords xmlns="http://schemas.microsoft.com/sharepoint/v3" xsi:nil="true"/>
    <PublishingVariationGroupID xmlns="http://schemas.microsoft.com/sharepoint/v3" xsi:nil="true"/>
    <Audience xmlns="http://schemas.microsoft.com/sharepoint/v3" xsi:nil="true"/>
    <PublishingIsFurlPage xmlns="http://schemas.microsoft.com/sharepoint/v3">false</PublishingIsFurlPage>
    <SeoBrowserTitle xmlns="http://schemas.microsoft.com/sharepoint/v3" xsi:nil="true"/>
    <PublishingContactPicture xmlns="http://schemas.microsoft.com/sharepoint/v3">
      <Url xsi:nil="true"/>
      <Description xsi:nil="true"/>
    </PublishingContactPicture>
    <SeoRobotsNoIndex xmlns="http://schemas.microsoft.com/sharepoint/v3" xsi:nil="true"/>
    <SeoMetaDescription xmlns="http://schemas.microsoft.com/sharepoint/v3" xsi:nil="true"/>
    <PublishingContact xmlns="http://schemas.microsoft.com/sharepoint/v3">
      <UserInfo>
        <DisplayName/>
        <AccountId xsi:nil="true"/>
        <AccountType/>
      </UserInfo>
    </PublishingContact>
    <PublishingContactName xmlns="http://schemas.microsoft.com/sharepoint/v3" xsi:nil="true"/>
    <Comment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age" ma:contentTypeID="0x010100C568DB52D9D0A14D9B2FDCC96666E9F2007948130EC3DB064584E219954237AF3900485C687D932E0B4C923B361D82253853" ma:contentTypeVersion="2" ma:contentTypeDescription="Page is a system content type template created by the Publishing Resources feature. The column templates from Page will be added to all Pages libraries created by the Publishing feature." ma:contentTypeScope="" ma:versionID="c63249029ed577d59099068e32da5b6f">
  <xsd:schema xmlns:xsd="http://www.w3.org/2001/XMLSchema" xmlns:xs="http://www.w3.org/2001/XMLSchema" xmlns:p="http://schemas.microsoft.com/office/2006/metadata/properties" xmlns:ns1="http://schemas.microsoft.com/sharepoint/v3" targetNamespace="http://schemas.microsoft.com/office/2006/metadata/properties" ma:root="true" ma:fieldsID="4f3e6476a5c976b4bd391a43b92b5b4d" ns1:_="">
    <xsd:import namespace="http://schemas.microsoft.com/sharepoint/v3"/>
    <xsd:element name="properties">
      <xsd:complexType>
        <xsd:sequence>
          <xsd:element name="documentManagement">
            <xsd:complexType>
              <xsd:all>
                <xsd:element ref="ns1:Comments" minOccurs="0"/>
                <xsd:element ref="ns1:PublishingStartDate" minOccurs="0"/>
                <xsd:element ref="ns1:PublishingExpirationDate" minOccurs="0"/>
                <xsd:element ref="ns1:PublishingContact" minOccurs="0"/>
                <xsd:element ref="ns1:PublishingContactEmail" minOccurs="0"/>
                <xsd:element ref="ns1:PublishingContactName" minOccurs="0"/>
                <xsd:element ref="ns1:PublishingContactPicture" minOccurs="0"/>
                <xsd:element ref="ns1:PublishingPageLayout" minOccurs="0"/>
                <xsd:element ref="ns1:PublishingVariationGroupID" minOccurs="0"/>
                <xsd:element ref="ns1:PublishingVariationRelationshipLinkFieldID" minOccurs="0"/>
                <xsd:element ref="ns1:PublishingRollupImage" minOccurs="0"/>
                <xsd:element ref="ns1:Audience" minOccurs="0"/>
                <xsd:element ref="ns1:PublishingIsFurlPage" minOccurs="0"/>
                <xsd:element ref="ns1:SeoBrowserTitle" minOccurs="0"/>
                <xsd:element ref="ns1:SeoMetaDescription" minOccurs="0"/>
                <xsd:element ref="ns1:SeoKeywords" minOccurs="0"/>
                <xsd:element ref="ns1:SeoRobotsNoIndex"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8" nillable="true" ma:displayName="Comments" ma:internalName="Comments">
      <xsd:simpleType>
        <xsd:restriction base="dms:Note">
          <xsd:maxLength value="255"/>
        </xsd:restriction>
      </xsd:simpleType>
    </xsd:element>
    <xsd:element name="PublishingStartDate" ma:index="9"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0"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PublishingContact" ma:index="11" nillable="true" ma:displayName="Contact" ma:description="Contact is a site column created by the Publishing feature. It is used on the Page Content Type as the person or group who is the contact person for the page."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2" nillable="true" ma:displayName="Contact E-Mail Address" ma:description="Contact E-mail Address is a site column created by the Publishing feature. It is used on the Page Content Type as the e-mail address of the person or group who is the contact person for the page." ma:internalName="PublishingContactEmail">
      <xsd:simpleType>
        <xsd:restriction base="dms:Text">
          <xsd:maxLength value="255"/>
        </xsd:restriction>
      </xsd:simpleType>
    </xsd:element>
    <xsd:element name="PublishingContactName" ma:index="13" nillable="true" ma:displayName="Contact Name" ma:description="Contact Name is a site column created by the Publishing feature. It is used on the Page Content Type as the name of the person or group who is the contact person for the page." ma:internalName="PublishingContactName">
      <xsd:simpleType>
        <xsd:restriction base="dms:Text">
          <xsd:maxLength value="255"/>
        </xsd:restriction>
      </xsd:simpleType>
    </xsd:element>
    <xsd:element name="PublishingContactPicture" ma:index="14" nillable="true" ma:displayName="Contact Picture" ma:description="Contact Picture is a site column created by the Publishing feature. It is used on the Page Content Type as the picture of the user or group who is the contact person for the page." ma:format="Image" ma:internalName="PublishingContactPicture">
      <xsd:complexType>
        <xsd:complexContent>
          <xsd:extension base="dms:URL">
            <xsd:sequence>
              <xsd:element name="Url" type="dms:ValidUrl" minOccurs="0" nillable="true"/>
              <xsd:element name="Description" type="xsd:string" nillable="true"/>
            </xsd:sequence>
          </xsd:extension>
        </xsd:complexContent>
      </xsd:complexType>
    </xsd:element>
    <xsd:element name="PublishingPageLayout" ma:index="15" nillable="true" ma:displayName="Page Layout" ma:internalName="PublishingPageLayout"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PublishingVariationGroupID" ma:index="16" nillable="true" ma:displayName="Variation Group ID" ma:hidden="true" ma:internalName="PublishingVariationGroupID">
      <xsd:simpleType>
        <xsd:restriction base="dms:Text">
          <xsd:maxLength value="255"/>
        </xsd:restriction>
      </xsd:simpleType>
    </xsd:element>
    <xsd:element name="PublishingVariationRelationshipLinkFieldID" ma:index="17" nillable="true" ma:displayName="Variation Relationship Link" ma:hidden="true" ma:internalName="PublishingVariationRelationshipLinkFieldID">
      <xsd:complexType>
        <xsd:complexContent>
          <xsd:extension base="dms:URL">
            <xsd:sequence>
              <xsd:element name="Url" type="dms:ValidUrl" minOccurs="0" nillable="true"/>
              <xsd:element name="Description" type="xsd:string" nillable="true"/>
            </xsd:sequence>
          </xsd:extension>
        </xsd:complexContent>
      </xsd:complexType>
    </xsd:element>
    <xsd:element name="PublishingRollupImage" ma:index="18" nillable="true" ma:displayName="Rollup Image" ma:description="Rollup Image is a site column created by the Publishing feature. It is used on the Page Content Type as the image for the page shown in content roll-ups such as the Content By Search web part." ma:internalName="PublishingRollupImage">
      <xsd:simpleType>
        <xsd:restriction base="dms:Unknown"/>
      </xsd:simpleType>
    </xsd:element>
    <xsd:element name="Audience" ma:index="19" nillable="true" ma:displayName="Target Audiences" ma:description="Target Audiences is a site column created by the Publishing feature. It is used to specify audiences to which this page will be targeted." ma:internalName="Audience">
      <xsd:simpleType>
        <xsd:restriction base="dms:Unknown"/>
      </xsd:simpleType>
    </xsd:element>
    <xsd:element name="PublishingIsFurlPage" ma:index="20" nillable="true" ma:displayName="Hide physical URLs from search" ma:description="If checked, the physical URL of this page will not appear in search results. Friendly URLs assigned to this page will always appear." ma:internalName="PublishingIsFurlPage">
      <xsd:simpleType>
        <xsd:restriction base="dms:Boolean"/>
      </xsd:simpleType>
    </xsd:element>
    <xsd:element name="SeoBrowserTitle" ma:index="21" nillable="true" ma:displayName="Browser Title" ma:description="Browser Title is a site column created by the Publishing feature. It is used as the title that appears at the top of a browser window and may appear in Internet search results." ma:hidden="true" ma:internalName="SeoBrowserTitle">
      <xsd:simpleType>
        <xsd:restriction base="dms:Text"/>
      </xsd:simpleType>
    </xsd:element>
    <xsd:element name="SeoMetaDescription" ma:index="22" nillable="true" ma:displayName="Meta Description" ma:description="Meta Description is a site column created by the Publishing feature. Internet search engines may display this description in search results pages." ma:hidden="true" ma:internalName="SeoMetaDescription">
      <xsd:simpleType>
        <xsd:restriction base="dms:Text"/>
      </xsd:simpleType>
    </xsd:element>
    <xsd:element name="SeoKeywords" ma:index="23" nillable="true" ma:displayName="Meta Keywords" ma:description="Meta Keywords" ma:hidden="true" ma:internalName="SeoKeywords">
      <xsd:simpleType>
        <xsd:restriction base="dms:Text"/>
      </xsd:simpleType>
    </xsd:element>
    <xsd:element name="SeoRobotsNoIndex" ma:index="24" nillable="true" ma:displayName="Hide from Internet Search Engines" ma:description="Hide from Internet Search Engines is a site column created by the Publishing feature. It is used to indicate to search engine crawlers that a particular page should not be indexed." ma:hidden="true" ma:internalName="RobotsNoIndex">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7AF887-3B96-4948-A725-9F35149B1975}">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7FFD5B38-0784-4AB0-8646-0E4EBF58E7B5}">
  <ds:schemaRefs>
    <ds:schemaRef ds:uri="http://schemas.microsoft.com/sharepoint/v3/contenttype/forms"/>
  </ds:schemaRefs>
</ds:datastoreItem>
</file>

<file path=customXml/itemProps3.xml><?xml version="1.0" encoding="utf-8"?>
<ds:datastoreItem xmlns:ds="http://schemas.openxmlformats.org/officeDocument/2006/customXml" ds:itemID="{E46FAF1A-A892-4E01-B44A-ECC5C0ECEC34}"/>
</file>

<file path=docProps/app.xml><?xml version="1.0" encoding="utf-8"?>
<Properties xmlns="http://schemas.openxmlformats.org/officeDocument/2006/extended-properties" xmlns:vt="http://schemas.openxmlformats.org/officeDocument/2006/docPropsVTypes">
  <Template/>
  <TotalTime>2321</TotalTime>
  <Words>138</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Facet</vt:lpstr>
      <vt:lpstr>Certification Process</vt:lpstr>
    </vt:vector>
  </TitlesOfParts>
  <Company>COT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Certification Process</dc:title>
  <dc:creator>COT</dc:creator>
  <cp:lastModifiedBy>Weglarz, Paula (Finance)</cp:lastModifiedBy>
  <cp:revision>372</cp:revision>
  <cp:lastPrinted>2019-05-23T19:38:01Z</cp:lastPrinted>
  <dcterms:created xsi:type="dcterms:W3CDTF">2007-10-10T15:27:27Z</dcterms:created>
  <dcterms:modified xsi:type="dcterms:W3CDTF">2023-12-08T20:12:52Z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0x010100C568DB52D9D0A14D9B2FDCC96666E9F2007948130EC3DB064584E219954237AF3900485C687D932E0B4C923B361D82253853</vt:lpwstr>
  </property>
</Properties>
</file>